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19"/>
  </p:notesMasterIdLst>
  <p:handoutMasterIdLst>
    <p:handoutMasterId r:id="rId20"/>
  </p:handoutMasterIdLst>
  <p:sldIdLst>
    <p:sldId id="256" r:id="rId2"/>
    <p:sldId id="257" r:id="rId3"/>
    <p:sldId id="258" r:id="rId4"/>
    <p:sldId id="261" r:id="rId5"/>
    <p:sldId id="262" r:id="rId6"/>
    <p:sldId id="263" r:id="rId7"/>
    <p:sldId id="266" r:id="rId8"/>
    <p:sldId id="268" r:id="rId9"/>
    <p:sldId id="270" r:id="rId10"/>
    <p:sldId id="271" r:id="rId11"/>
    <p:sldId id="272" r:id="rId12"/>
    <p:sldId id="273" r:id="rId13"/>
    <p:sldId id="274" r:id="rId14"/>
    <p:sldId id="278" r:id="rId15"/>
    <p:sldId id="279" r:id="rId16"/>
    <p:sldId id="276" r:id="rId17"/>
    <p:sldId id="277" r:id="rId18"/>
  </p:sldIdLst>
  <p:sldSz cx="9144000" cy="6858000" type="screen4x3"/>
  <p:notesSz cx="6735763" cy="9866313"/>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05/11/2021</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05/11/2021</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0C0F1F42-3858-446F-878C-04DA83196EB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91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DU CHÂTEAU </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a typeface="+mj-ea"/>
                <a:cs typeface="+mj-cs"/>
              </a:rPr>
              <a:t>L’ÉQUIPE du CER du </a:t>
            </a:r>
            <a:r>
              <a:rPr kumimoji="0" lang="fr-FR" altLang="fr-FR" sz="3600" b="0" i="0" u="sng" strike="noStrike" kern="1200" cap="all" spc="0" normalizeH="0" baseline="0" noProof="0" dirty="0" err="1">
                <a:ln>
                  <a:noFill/>
                </a:ln>
                <a:solidFill>
                  <a:srgbClr val="D0363B"/>
                </a:solidFill>
                <a:effectLst/>
                <a:uLnTx/>
                <a:uFillTx/>
                <a:latin typeface="Century Gothic" panose="020B0502020202020204" pitchFamily="34" charset="0"/>
                <a:ea typeface="+mj-ea"/>
                <a:cs typeface="+mj-cs"/>
              </a:rPr>
              <a:t>cHAteau</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a typeface="+mj-ea"/>
              <a:cs typeface="+mj-cs"/>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6856969" y="391679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Stephanie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COUSIN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Audrey SANNIER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2664736"/>
            <a:ext cx="3955560" cy="307777"/>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Audrey SANNIER </a:t>
            </a:r>
          </a:p>
        </p:txBody>
      </p:sp>
      <p:sp>
        <p:nvSpPr>
          <p:cNvPr id="30" name="Rectangle 29">
            <a:extLst>
              <a:ext uri="{FF2B5EF4-FFF2-40B4-BE49-F238E27FC236}">
                <a16:creationId xmlns:a16="http://schemas.microsoft.com/office/drawing/2014/main" id="{290FD4EA-63DA-4C4B-94B8-D9DD6BBDA268}"/>
              </a:ext>
            </a:extLst>
          </p:cNvPr>
          <p:cNvSpPr/>
          <p:nvPr/>
        </p:nvSpPr>
        <p:spPr>
          <a:xfrm>
            <a:off x="6098356" y="3904832"/>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6812434" y="490773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Jonathan MENNECIER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6843492" y="270510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Audrey SANNIER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-B96</a:t>
            </a:r>
          </a:p>
        </p:txBody>
      </p:sp>
      <p:sp>
        <p:nvSpPr>
          <p:cNvPr id="44" name="Rectangle 43">
            <a:extLst>
              <a:ext uri="{FF2B5EF4-FFF2-40B4-BE49-F238E27FC236}">
                <a16:creationId xmlns:a16="http://schemas.microsoft.com/office/drawing/2014/main" id="{9A2D0A92-7516-4C9C-AD09-E81A4FEC0D39}"/>
              </a:ext>
            </a:extLst>
          </p:cNvPr>
          <p:cNvSpPr/>
          <p:nvPr/>
        </p:nvSpPr>
        <p:spPr>
          <a:xfrm>
            <a:off x="6137065" y="4920156"/>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031859" y="3928004"/>
            <a:ext cx="701271" cy="75388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6111360" y="273077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003856" y="2714050"/>
            <a:ext cx="731266" cy="786131"/>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057564" y="4957080"/>
            <a:ext cx="701271" cy="76365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Audrey SANNIER</a:t>
            </a:r>
          </a:p>
        </p:txBody>
      </p:sp>
      <p:sp>
        <p:nvSpPr>
          <p:cNvPr id="56" name="Rectangle 55">
            <a:extLst>
              <a:ext uri="{FF2B5EF4-FFF2-40B4-BE49-F238E27FC236}">
                <a16:creationId xmlns:a16="http://schemas.microsoft.com/office/drawing/2014/main" id="{17347C4B-11CD-4BB6-90AA-129263A4C750}"/>
              </a:ext>
            </a:extLst>
          </p:cNvPr>
          <p:cNvSpPr/>
          <p:nvPr/>
        </p:nvSpPr>
        <p:spPr>
          <a:xfrm>
            <a:off x="2991523" y="427303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8" name="ZoneTexte 57">
            <a:extLst>
              <a:ext uri="{FF2B5EF4-FFF2-40B4-BE49-F238E27FC236}">
                <a16:creationId xmlns:a16="http://schemas.microsoft.com/office/drawing/2014/main" id="{C719E3D0-51D0-4F06-B0C1-75E3F8376353}"/>
              </a:ext>
            </a:extLst>
          </p:cNvPr>
          <p:cNvSpPr txBox="1"/>
          <p:nvPr/>
        </p:nvSpPr>
        <p:spPr>
          <a:xfrm>
            <a:off x="467146" y="3774116"/>
            <a:ext cx="3955560" cy="307777"/>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Audrey SANNIER</a:t>
            </a: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2" name="ZoneTexte 61">
            <a:extLst>
              <a:ext uri="{FF2B5EF4-FFF2-40B4-BE49-F238E27FC236}">
                <a16:creationId xmlns:a16="http://schemas.microsoft.com/office/drawing/2014/main" id="{161823BB-6AF0-4F3F-ABB3-B32BAD3BA59B}"/>
              </a:ext>
            </a:extLst>
          </p:cNvPr>
          <p:cNvSpPr txBox="1"/>
          <p:nvPr/>
        </p:nvSpPr>
        <p:spPr>
          <a:xfrm>
            <a:off x="490369" y="5000770"/>
            <a:ext cx="3955560" cy="307777"/>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p:txBody>
      </p:sp>
      <p:pic>
        <p:nvPicPr>
          <p:cNvPr id="63" name="Image 28">
            <a:extLst>
              <a:ext uri="{FF2B5EF4-FFF2-40B4-BE49-F238E27FC236}">
                <a16:creationId xmlns:a16="http://schemas.microsoft.com/office/drawing/2014/main" id="{3BEC8844-D4AB-41CF-AD1A-3144653012D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704" y="3195529"/>
            <a:ext cx="646998" cy="695541"/>
          </a:xfrm>
          <a:prstGeom prst="rect">
            <a:avLst/>
          </a:prstGeom>
        </p:spPr>
      </p:pic>
      <p:pic>
        <p:nvPicPr>
          <p:cNvPr id="64" name="Image 28">
            <a:extLst>
              <a:ext uri="{FF2B5EF4-FFF2-40B4-BE49-F238E27FC236}">
                <a16:creationId xmlns:a16="http://schemas.microsoft.com/office/drawing/2014/main" id="{EE014EE7-ACD8-4DD1-8763-2B2F551F5C79}"/>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96095" y="4331794"/>
            <a:ext cx="646998" cy="695541"/>
          </a:xfrm>
          <a:prstGeom prst="rect">
            <a:avLst/>
          </a:prstGeom>
        </p:spPr>
      </p:pic>
      <p:pic>
        <p:nvPicPr>
          <p:cNvPr id="65" name="Image 28">
            <a:extLst>
              <a:ext uri="{FF2B5EF4-FFF2-40B4-BE49-F238E27FC236}">
                <a16:creationId xmlns:a16="http://schemas.microsoft.com/office/drawing/2014/main" id="{81F17C44-A410-4F59-99F2-E646D56AC4B2}"/>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50569" y="5598441"/>
            <a:ext cx="646998" cy="695541"/>
          </a:xfrm>
          <a:prstGeom prst="rect">
            <a:avLst/>
          </a:prstGeom>
        </p:spPr>
      </p:pic>
    </p:spTree>
    <p:extLst>
      <p:ext uri="{BB962C8B-B14F-4D97-AF65-F5344CB8AC3E}">
        <p14:creationId xmlns:p14="http://schemas.microsoft.com/office/powerpoint/2010/main" val="38937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CER DU CHATEAU</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122 rue du </a:t>
            </a:r>
            <a:r>
              <a:rPr kumimoji="0" lang="fr-FR" altLang="fr-FR" sz="135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Connetable</a:t>
            </a:r>
            <a:r>
              <a:rPr kumimoji="0" lang="fr-FR" altLang="fr-FR"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60500 Chantilly</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fermé              </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NON STOP        17h00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654346" y="2862152"/>
            <a:ext cx="922341"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ouverture</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fermeture</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fermé</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20h00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20h00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20h00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20h00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17h00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451430" y="2860803"/>
            <a:ext cx="826106"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DEBUT</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697122" y="2870254"/>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FIN</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fermé              </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11h00           NON STOP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10h00            NON STOP        17h00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421598" y="2882800"/>
            <a:ext cx="101024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ouverture</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fermeture</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fr-FR" altLang="fr-FR"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fr-FR" alt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cours de code sont dispensés en présentiel par des enseignants de la conduite et de la sécurité routière titulaires d’une autorisation d’enseigner en cours de validité. </a:t>
            </a:r>
            <a:endParaRPr kumimoji="0" lang="fr-FR" alt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5884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518247" y="6518517"/>
            <a:ext cx="2439316"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et 7.4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1828801" y="616067"/>
            <a:ext cx="6610524" cy="289310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endParaRPr lang="fr-FR" altLang="fr-FR" dirty="0">
              <a:latin typeface="Century Gothic" panose="020B0502020202020204" pitchFamily="34" charset="0"/>
            </a:endParaRPr>
          </a:p>
          <a:p>
            <a:pPr marL="285750" indent="-285750">
              <a:buFontTx/>
              <a:buChar char="-"/>
            </a:pPr>
            <a:r>
              <a:rPr lang="fr-FR" altLang="fr-FR" sz="1600" dirty="0">
                <a:latin typeface="Century Gothic" panose="020B0502020202020204" pitchFamily="34" charset="0"/>
              </a:rPr>
              <a:t>Une copie du règlement intérieur</a:t>
            </a:r>
          </a:p>
          <a:p>
            <a:pPr marL="285750" indent="-285750">
              <a:buFontTx/>
              <a:buChar char="-"/>
            </a:pPr>
            <a:r>
              <a:rPr lang="fr-FR" altLang="fr-FR" sz="1600" dirty="0">
                <a:latin typeface="Century Gothic" panose="020B0502020202020204" pitchFamily="34" charset="0"/>
              </a:rPr>
              <a:t>Le bilan annuel de nos résultats &amp; taux de réussite par formation </a:t>
            </a:r>
          </a:p>
          <a:p>
            <a:pPr marL="285750" indent="-285750">
              <a:buFontTx/>
              <a:buChar char="-"/>
            </a:pPr>
            <a:r>
              <a:rPr lang="fr-FR" altLang="fr-FR" sz="1600" dirty="0">
                <a:latin typeface="Century Gothic" panose="020B0502020202020204" pitchFamily="34" charset="0"/>
              </a:rPr>
              <a:t>Le nombre moyen d'heures de formation correspondant aux taux de réussite en première et en deuxième présentation.</a:t>
            </a:r>
          </a:p>
          <a:p>
            <a:pPr marL="285750" indent="-285750">
              <a:buFontTx/>
              <a:buChar char="-"/>
            </a:pPr>
            <a:r>
              <a:rPr lang="fr-FR" altLang="fr-FR" sz="1600" dirty="0">
                <a:latin typeface="Century Gothic" panose="020B0502020202020204" pitchFamily="34" charset="0"/>
              </a:rPr>
              <a:t>Une synthèse des résultats des questionnaires de satisfaction</a:t>
            </a:r>
          </a:p>
          <a:p>
            <a:pPr marL="285750" indent="-285750">
              <a:buFontTx/>
              <a:buChar char="-"/>
            </a:pPr>
            <a:r>
              <a:rPr lang="fr-FR" altLang="fr-FR" sz="1600" dirty="0">
                <a:latin typeface="Century Gothic" panose="020B0502020202020204" pitchFamily="34" charset="0"/>
              </a:rPr>
              <a:t>Toute réclamation, fera l’objet d’une notification écrite à CER envoyée avec accusé de réception.</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077766"/>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DU CHÂTEAU </a:t>
            </a:r>
          </a:p>
          <a:p>
            <a:pPr algn="ctr"/>
            <a:r>
              <a:rPr lang="fr-FR" altLang="fr-FR" dirty="0">
                <a:solidFill>
                  <a:schemeClr val="bg1"/>
                </a:solidFill>
                <a:latin typeface="Century Gothic" panose="020B0502020202020204" pitchFamily="34" charset="0"/>
              </a:rPr>
              <a:t>122 rue du </a:t>
            </a:r>
            <a:r>
              <a:rPr lang="fr-FR" altLang="fr-FR" dirty="0" err="1">
                <a:solidFill>
                  <a:schemeClr val="bg1"/>
                </a:solidFill>
                <a:latin typeface="Century Gothic" panose="020B0502020202020204" pitchFamily="34" charset="0"/>
              </a:rPr>
              <a:t>connetable</a:t>
            </a:r>
            <a:r>
              <a:rPr lang="fr-FR" altLang="fr-FR" dirty="0">
                <a:solidFill>
                  <a:schemeClr val="bg1"/>
                </a:solidFill>
                <a:latin typeface="Century Gothic" panose="020B0502020202020204" pitchFamily="34" charset="0"/>
              </a:rPr>
              <a:t> </a:t>
            </a:r>
          </a:p>
          <a:p>
            <a:pPr algn="ctr"/>
            <a:r>
              <a:rPr lang="fr-FR" altLang="fr-FR" dirty="0">
                <a:solidFill>
                  <a:schemeClr val="bg1"/>
                </a:solidFill>
                <a:latin typeface="Century Gothic" panose="020B0502020202020204" pitchFamily="34" charset="0"/>
              </a:rPr>
              <a:t>60500 CHANTILLY </a:t>
            </a:r>
          </a:p>
          <a:p>
            <a:pPr algn="ctr"/>
            <a:r>
              <a:rPr lang="fr-FR" altLang="fr-FR" dirty="0">
                <a:solidFill>
                  <a:schemeClr val="bg1"/>
                </a:solidFill>
                <a:latin typeface="Century Gothic" panose="020B0502020202020204" pitchFamily="34" charset="0"/>
              </a:rPr>
              <a:t>cer.du.chateau@free.fr</a:t>
            </a:r>
          </a:p>
          <a:p>
            <a:pPr algn="ctr"/>
            <a:r>
              <a:rPr lang="fr-FR" altLang="fr-FR" dirty="0">
                <a:solidFill>
                  <a:schemeClr val="bg1"/>
                </a:solidFill>
                <a:latin typeface="Century Gothic" panose="020B0502020202020204" pitchFamily="34" charset="0"/>
              </a:rPr>
              <a:t>03 44 57 05 98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E0606004370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229694" y="4872239"/>
            <a:ext cx="6358566" cy="584775"/>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aux horaires indiquées dans la brochure.</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a:t>
            </a:r>
            <a:r>
              <a:rPr lang="fr-FR" altLang="fr-FR" sz="1200" b="1" dirty="0">
                <a:solidFill>
                  <a:prstClr val="black"/>
                </a:solidFill>
                <a:latin typeface="Century Gothic" panose="020B0502020202020204" pitchFamily="34" charset="0"/>
              </a:rPr>
              <a:t>A2 ou B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22147" y="3817928"/>
            <a:ext cx="3919913" cy="646331"/>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Évaluation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cognitive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effectuée </a:t>
            </a:r>
            <a:r>
              <a:rPr lang="fr-FR" altLang="fr-FR" sz="1200" dirty="0">
                <a:solidFill>
                  <a:prstClr val="black"/>
                </a:solidFill>
                <a:latin typeface="Century Gothic" panose="020B0502020202020204" pitchFamily="34" charset="0"/>
              </a:rPr>
              <a:t>à l’aide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d’un logiciel</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675207"/>
            <a:ext cx="732917"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45 min</a:t>
            </a:r>
          </a:p>
        </p:txBody>
      </p:sp>
      <p:sp>
        <p:nvSpPr>
          <p:cNvPr id="16" name="ZoneTexte 15">
            <a:extLst>
              <a:ext uri="{FF2B5EF4-FFF2-40B4-BE49-F238E27FC236}">
                <a16:creationId xmlns:a16="http://schemas.microsoft.com/office/drawing/2014/main" id="{11348740-F9AC-4B55-87D3-95D99674C6D4}"/>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7" name="ZoneTexte 16">
            <a:extLst>
              <a:ext uri="{FF2B5EF4-FFF2-40B4-BE49-F238E27FC236}">
                <a16:creationId xmlns:a16="http://schemas.microsoft.com/office/drawing/2014/main" id="{A9A63667-09B2-4A40-BCC4-495E3517AD79}"/>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34032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TotalTime>
  <Words>2644</Words>
  <Application>Microsoft Office PowerPoint</Application>
  <PresentationFormat>On-screen Show (4:3)</PresentationFormat>
  <Paragraphs>270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Century Gothic</vt:lpstr>
      <vt:lpstr>Calibri</vt:lpstr>
      <vt:lpstr>Wingdings</vt:lpstr>
      <vt:lpstr>Montserrat</vt:lpstr>
      <vt:lpstr>Arial</vt:lpstr>
      <vt:lpstr>Conception personnalisée</vt:lpstr>
      <vt:lpstr>PowerPoint Presentation</vt:lpstr>
      <vt:lpstr>CER RÉSEAU</vt:lpstr>
      <vt:lpstr>PowerPoint Presentation</vt:lpstr>
      <vt:lpstr>PowerPoint Presentation</vt:lpstr>
      <vt:lpstr>PowerPoint Presentation</vt:lpstr>
      <vt:lpstr>PowerPoint Presentation</vt:lpstr>
      <vt:lpstr>PowerPoint Presentation</vt:lpstr>
      <vt:lpstr>PowerPoint Presentation</vt:lpstr>
      <vt:lpstr>Parcours de formation PERSONNALISE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LE GALLEU</dc:creator>
  <cp:keywords>label état</cp:keywords>
  <cp:lastModifiedBy>AUDREY ALEX</cp:lastModifiedBy>
  <cp:revision>200</cp:revision>
  <cp:lastPrinted>2018-06-11T14:13:36Z</cp:lastPrinted>
  <dcterms:created xsi:type="dcterms:W3CDTF">2016-11-16T10:38:42Z</dcterms:created>
  <dcterms:modified xsi:type="dcterms:W3CDTF">2021-11-05T22:09:41Z</dcterms:modified>
</cp:coreProperties>
</file>